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A5718-3CF2-0E4F-9236-C3B6520869ED}" type="datetimeFigureOut">
              <a:rPr lang="en-US"/>
              <a:pPr/>
              <a:t>5/23/12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7016B-0698-BA4B-AE86-C4E4CD173FD0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50128" y="274638"/>
            <a:ext cx="8229600" cy="1143000"/>
          </a:xfrm>
        </p:spPr>
        <p:txBody>
          <a:bodyPr/>
          <a:lstStyle/>
          <a:p>
            <a:r>
              <a:rPr lang="en-US"/>
              <a:t>La Tomatina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96592" y="2391735"/>
            <a:ext cx="4040188" cy="3951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/>
              <a:t>___good clothes</a:t>
            </a:r>
          </a:p>
          <a:p>
            <a:pPr>
              <a:buNone/>
            </a:pPr>
            <a:r>
              <a:rPr lang="en-US"/>
              <a:t>___old clothes</a:t>
            </a:r>
          </a:p>
          <a:p>
            <a:pPr>
              <a:buNone/>
            </a:pPr>
            <a:r>
              <a:rPr lang="en-US"/>
              <a:t>___people watching</a:t>
            </a:r>
          </a:p>
          <a:p>
            <a:pPr>
              <a:buNone/>
            </a:pPr>
            <a:r>
              <a:rPr lang="en-US"/>
              <a:t>___people participating</a:t>
            </a:r>
          </a:p>
          <a:p>
            <a:pPr>
              <a:buNone/>
            </a:pPr>
            <a:r>
              <a:rPr lang="en-US"/>
              <a:t>___playing drums</a:t>
            </a:r>
          </a:p>
          <a:p>
            <a:pPr>
              <a:buNone/>
            </a:pPr>
            <a:r>
              <a:rPr lang="en-US"/>
              <a:t>___people having fun</a:t>
            </a:r>
          </a:p>
          <a:p>
            <a:pPr>
              <a:buNone/>
            </a:pPr>
            <a:r>
              <a:rPr lang="en-US"/>
              <a:t>___an organized event</a:t>
            </a:r>
          </a:p>
          <a:p>
            <a:pPr>
              <a:buNone/>
            </a:pPr>
            <a:r>
              <a:rPr lang="en-US"/>
              <a:t>___chaos in the streets</a:t>
            </a:r>
          </a:p>
          <a:p>
            <a:pPr>
              <a:buNone/>
            </a:pPr>
            <a:r>
              <a:rPr lang="en-US"/>
              <a:t>___messy</a:t>
            </a:r>
          </a:p>
          <a:p>
            <a:pPr>
              <a:buNone/>
            </a:pPr>
            <a:r>
              <a:rPr lang="en-US"/>
              <a:t>___clean</a:t>
            </a:r>
          </a:p>
          <a:p>
            <a:pPr>
              <a:buNone/>
            </a:pPr>
            <a:r>
              <a:rPr lang="en-US"/>
              <a:t>___slippery pole</a:t>
            </a:r>
          </a:p>
          <a:p>
            <a:pPr>
              <a:buNone/>
            </a:pPr>
            <a:r>
              <a:rPr lang="en-US"/>
              <a:t>___Spain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endParaRPr lang="en-US"/>
          </a:p>
          <a:p>
            <a:pPr>
              <a:buNone/>
            </a:pP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3979041" y="2391735"/>
            <a:ext cx="4041775" cy="39512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/>
              <a:t>___parade in the street</a:t>
            </a:r>
          </a:p>
          <a:p>
            <a:pPr>
              <a:buNone/>
            </a:pPr>
            <a:r>
              <a:rPr lang="en-US"/>
              <a:t>___goggles</a:t>
            </a:r>
          </a:p>
          <a:p>
            <a:pPr>
              <a:buNone/>
            </a:pPr>
            <a:r>
              <a:rPr lang="en-US"/>
              <a:t>___snorkel</a:t>
            </a:r>
          </a:p>
          <a:p>
            <a:pPr>
              <a:buNone/>
            </a:pPr>
            <a:r>
              <a:rPr lang="en-US"/>
              <a:t>___small town event</a:t>
            </a:r>
          </a:p>
          <a:p>
            <a:pPr>
              <a:buNone/>
            </a:pPr>
            <a:r>
              <a:rPr lang="en-US"/>
              <a:t>___popular</a:t>
            </a:r>
          </a:p>
          <a:p>
            <a:pPr>
              <a:buNone/>
            </a:pPr>
            <a:r>
              <a:rPr lang="en-US"/>
              <a:t>___disgusting</a:t>
            </a:r>
          </a:p>
          <a:p>
            <a:pPr>
              <a:buNone/>
            </a:pPr>
            <a:r>
              <a:rPr lang="en-US"/>
              <a:t>___one day event</a:t>
            </a:r>
          </a:p>
          <a:p>
            <a:pPr>
              <a:buNone/>
            </a:pPr>
            <a:r>
              <a:rPr lang="en-US"/>
              <a:t>___week long festival</a:t>
            </a:r>
          </a:p>
          <a:p>
            <a:pPr>
              <a:buNone/>
            </a:pPr>
            <a:r>
              <a:rPr lang="en-US"/>
              <a:t>___torn clothes</a:t>
            </a:r>
          </a:p>
          <a:p>
            <a:pPr>
              <a:buNone/>
            </a:pPr>
            <a:r>
              <a:rPr lang="en-US"/>
              <a:t>___throwing tomatoes</a:t>
            </a:r>
          </a:p>
          <a:p>
            <a:pPr>
              <a:buNone/>
            </a:pPr>
            <a:r>
              <a:rPr lang="en-US"/>
              <a:t>___rules</a:t>
            </a:r>
          </a:p>
          <a:p>
            <a:pPr>
              <a:buNone/>
            </a:pPr>
            <a:r>
              <a:rPr lang="en-US"/>
              <a:t>___ham</a:t>
            </a:r>
          </a:p>
          <a:p>
            <a:pPr>
              <a:buNone/>
            </a:pPr>
            <a:r>
              <a:rPr lang="en-US"/>
              <a:t>___Mexico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</p:txBody>
      </p:sp>
      <p:pic>
        <p:nvPicPr>
          <p:cNvPr id="11" name="Picture 10" descr="545408061_1ff5667d9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274638"/>
            <a:ext cx="1905000" cy="2540000"/>
          </a:xfrm>
          <a:prstGeom prst="rect">
            <a:avLst/>
          </a:prstGeom>
        </p:spPr>
      </p:pic>
      <p:pic>
        <p:nvPicPr>
          <p:cNvPr id="12" name="Picture 11" descr="La_Tomatina_Festiv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784" y="446124"/>
            <a:ext cx="2600325" cy="1664208"/>
          </a:xfrm>
          <a:prstGeom prst="rect">
            <a:avLst/>
          </a:prstGeom>
        </p:spPr>
      </p:pic>
      <p:pic>
        <p:nvPicPr>
          <p:cNvPr id="13" name="Picture 12" descr="Screen shot 2011-04-17 at 8.43.1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4822" y="5082030"/>
            <a:ext cx="2622714" cy="1472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atomat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094"/>
            <a:ext cx="9144000" cy="23134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9023" y="2958401"/>
            <a:ext cx="794595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Have a conversation with your partner in which you talk about </a:t>
            </a:r>
          </a:p>
          <a:p>
            <a:r>
              <a:rPr lang="en-US" sz="2400"/>
              <a:t>the festival. Ask and answer questions to discuss the festival. </a:t>
            </a:r>
          </a:p>
          <a:p>
            <a:r>
              <a:rPr lang="en-US" sz="2400"/>
              <a:t>Discuss:</a:t>
            </a:r>
          </a:p>
          <a:p>
            <a:endParaRPr lang="en-US" sz="2400"/>
          </a:p>
          <a:p>
            <a:pPr lvl="2">
              <a:buFont typeface="Arial"/>
              <a:buChar char="•"/>
            </a:pPr>
            <a:r>
              <a:rPr lang="en-US" sz="2400"/>
              <a:t>where you are </a:t>
            </a:r>
          </a:p>
          <a:p>
            <a:pPr lvl="2">
              <a:buFont typeface="Arial"/>
              <a:buChar char="•"/>
            </a:pPr>
            <a:r>
              <a:rPr lang="en-US" sz="2400"/>
              <a:t>who your are with</a:t>
            </a:r>
          </a:p>
          <a:p>
            <a:pPr lvl="2">
              <a:buFont typeface="Arial"/>
              <a:buChar char="•"/>
            </a:pPr>
            <a:r>
              <a:rPr lang="en-US" sz="2400"/>
              <a:t>what you are doing, eating….</a:t>
            </a:r>
          </a:p>
          <a:p>
            <a:pPr lvl="2">
              <a:buFont typeface="Arial"/>
              <a:buChar char="•"/>
            </a:pPr>
            <a:r>
              <a:rPr lang="en-US" sz="2400"/>
              <a:t>other details that are relevant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/>
              <a:t>Los Españoles no son </a:t>
            </a:r>
            <a:br>
              <a:rPr lang="en-US" b="1"/>
            </a:br>
            <a:r>
              <a:rPr lang="en-US" b="1"/>
              <a:t>Latinos ni Hispanos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72958" y="5700156"/>
            <a:ext cx="65980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/>
              <a:t>http://www.youtube.com/watch?v=lHs5DRI9YbE</a:t>
            </a:r>
          </a:p>
        </p:txBody>
      </p:sp>
      <p:pic>
        <p:nvPicPr>
          <p:cNvPr id="4" name="Picture 3" descr="latomat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2284"/>
            <a:ext cx="9144000" cy="2313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4-17 at 6.23.5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" y="304800"/>
            <a:ext cx="8267700" cy="624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115</Words>
  <Application>Microsoft Macintosh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 Tomatina</vt:lpstr>
      <vt:lpstr>Slide 2</vt:lpstr>
      <vt:lpstr>Los Españoles no son  Latinos ni Hispanos</vt:lpstr>
      <vt:lpstr>Slide 4</vt:lpstr>
    </vt:vector>
  </TitlesOfParts>
  <Company>Educational Consultant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Tomatina</dc:title>
  <dc:creator>Terrill Laura</dc:creator>
  <cp:lastModifiedBy>Laura Terrill</cp:lastModifiedBy>
  <cp:revision>5</cp:revision>
  <dcterms:created xsi:type="dcterms:W3CDTF">2012-05-23T15:01:13Z</dcterms:created>
  <dcterms:modified xsi:type="dcterms:W3CDTF">2012-05-23T15:02:19Z</dcterms:modified>
</cp:coreProperties>
</file>